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10"/>
    <p:restoredTop sz="94762"/>
  </p:normalViewPr>
  <p:slideViewPr>
    <p:cSldViewPr snapToGrid="0">
      <p:cViewPr varScale="1">
        <p:scale>
          <a:sx n="121" d="100"/>
          <a:sy n="121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765A-E9A9-ACD1-58AF-9DB1AAA25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2C5F26-F895-2979-BFA7-90779D0B4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556A9-E47D-E31E-1220-D60E6F648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530DD-B89E-B824-BFE9-B4954DD82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966121-2680-52A5-A312-95F496E5E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565912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67637-3ABF-C02C-401C-B7D8DD6B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7BBA3-2D8C-D9B1-EE4B-493C6EE7D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4CA6B-ABFF-1318-B359-BA1FAA3DB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AE460-B6E2-9F59-CC30-9A34BD809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FD690-DD6E-EF8B-9090-9A3900493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91273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1FBF30-E58A-A24F-69F6-6152F59BBF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C4CC9D-4B0C-B6ED-1271-215BF64871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9E8711-077C-E6A3-5C57-6CCD24722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C924D-B303-91B7-DDB5-0365AAC05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CA0E3-6ABA-A2BA-1AEC-DEEA513C2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654800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C831D-CF73-7F1A-790D-D9B8ED2AC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A97AA-7CF9-E828-141A-4D6A2D850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35087-8EFA-B858-6BD9-57D2D7C79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3743C-C43A-4124-23E8-706334742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C4E74-B25B-C101-12FE-68851FF34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47405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3FDF-8426-CBFB-2CC2-75F82396F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4952A-42CE-657F-16BB-6685F0DDC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8196D-8208-5BF6-FB79-1591A8F1C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9FFE6-948E-1A71-1ACF-0095B6CAA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BF49C-8AAD-6A78-7A30-0EE2326BE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449425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A27F4-8CC1-171E-384A-36ED67874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762D0-5478-CAD7-131A-114A63E8BE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DFCC03-C2F1-C333-9191-DE7941D7B3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A1566B-5D70-66F9-7BBF-F48C2FB99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0D45C0-ABED-DC46-9310-C043B8558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6C7B8-F587-0757-29B7-04D353D71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65310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666D-3CF2-D54F-F586-F7271D7BE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B5F3B-DA8F-CDAC-2AA4-B20B8320D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B231F4-B493-CE4E-3350-5B0304ADD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002FA6-668A-33C8-5BEA-CDA468F39D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88F46E-C46D-1B06-E83F-55D2A2170B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0B157E-B903-B1A1-BA56-6CF352EF1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A2B248-DDD7-7571-D8B8-7EFA129D6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F989EA-A8C0-8095-ECF2-61E52785F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001654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FC1A8-1BCB-5134-6474-AF3794C51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F8D6C8-9C0B-AFA3-AAB2-73B01586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C51033-88B4-A284-99BA-52424A2EE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76BE1C-76CB-4BF6-A6C0-FEED1282E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170481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1BD7BA-8046-6AB8-6711-BBEE2DFBA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E147A6-9443-2AB0-DA0D-2601D7FD8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7A54AB-6F9E-EFDD-2C84-E2A92D4A3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77688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FD46-4C4B-400D-8C6F-F549E0F6A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02294-1221-22FB-3549-E71835B89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6FF012-1D58-6E78-C239-4CFEA7F539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3ED20-4526-260C-0618-98986B8D7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D619FE-2CE4-06ED-6CBA-B23D9E12F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F79CC3-4DDD-047A-2AC5-77A2DC51F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328169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D3224-0073-F9DB-76A7-0CF064FDD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06A39A-38D2-CF0B-6508-D5FF45D5B4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6DB481-C5F9-C7B5-913F-06DA98103C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03D6D2-D84A-06E5-C47C-E76614752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E089E-3D2F-E623-57C3-41DA38136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7233A-3543-9004-211F-E25CB3A14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413397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ED7805-44A2-E1A6-F24E-D87435D7E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7E18E-46DE-45E7-2E98-A2CC7B1AD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851D6-4AEB-D256-1081-AB735C7692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6C571-D360-EC43-BB49-CDD36C2509BF}" type="datetimeFigureOut">
              <a:rPr lang="en-SE" smtClean="0"/>
              <a:t>2024-02-05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5AFB6-AF8E-D791-F29F-BAEBB54132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E583F-E129-D35B-3FCB-857AB3FC6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12308-870A-154B-8D81-8D20532A275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98239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4A359-FB9C-AD3D-D6CE-9EA38DBFD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Lab 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54663C-5759-B556-C51B-64FB683C0D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G</a:t>
            </a:r>
            <a:r>
              <a:rPr lang="en-SE" dirty="0"/>
              <a:t>etting set up (15 mins)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Packages &amp; data (15 mins)</a:t>
            </a:r>
            <a:endParaRPr lang="en-SE" dirty="0"/>
          </a:p>
          <a:p>
            <a:pPr marL="514350" indent="-514350">
              <a:buFont typeface="+mj-lt"/>
              <a:buAutoNum type="arabicPeriod"/>
            </a:pPr>
            <a:r>
              <a:rPr lang="en-SE" dirty="0"/>
              <a:t>Data types (15 mins)</a:t>
            </a:r>
          </a:p>
          <a:p>
            <a:pPr marL="514350" indent="-514350">
              <a:buFont typeface="+mj-lt"/>
              <a:buAutoNum type="arabicPeriod"/>
            </a:pPr>
            <a:endParaRPr lang="en-SE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S</a:t>
            </a:r>
            <a:r>
              <a:rPr lang="en-SE" dirty="0"/>
              <a:t>ummary statistics (5 mins)</a:t>
            </a:r>
          </a:p>
          <a:p>
            <a:pPr marL="514350" indent="-514350">
              <a:buFont typeface="+mj-lt"/>
              <a:buAutoNum type="arabicPeriod"/>
            </a:pPr>
            <a:r>
              <a:rPr lang="en-SE" dirty="0"/>
              <a:t>Basic Maps (25 mins)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P</a:t>
            </a:r>
            <a:r>
              <a:rPr lang="en-SE" dirty="0"/>
              <a:t>ractice (15 mins)</a:t>
            </a:r>
          </a:p>
          <a:p>
            <a:pPr marL="514350" indent="-514350">
              <a:buFont typeface="+mj-lt"/>
              <a:buAutoNum type="arabicPeriod"/>
            </a:pPr>
            <a:endParaRPr lang="en-SE" dirty="0"/>
          </a:p>
          <a:p>
            <a:pPr marL="514350" indent="-514350">
              <a:buFont typeface="+mj-lt"/>
              <a:buAutoNum type="arabicPeriod"/>
            </a:pPr>
            <a:endParaRPr lang="en-SE" dirty="0"/>
          </a:p>
          <a:p>
            <a:pPr marL="514350" indent="-514350">
              <a:buFont typeface="+mj-lt"/>
              <a:buAutoNum type="arabicPeriod"/>
            </a:pPr>
            <a:endParaRPr lang="en-SE" dirty="0"/>
          </a:p>
          <a:p>
            <a:endParaRPr lang="en-SE" dirty="0"/>
          </a:p>
        </p:txBody>
      </p:sp>
      <p:pic>
        <p:nvPicPr>
          <p:cNvPr id="7" name="Content Placeholder 6" descr="A bird on a bird bath&#10;&#10;Description automatically generated">
            <a:extLst>
              <a:ext uri="{FF2B5EF4-FFF2-40B4-BE49-F238E27FC236}">
                <a16:creationId xmlns:a16="http://schemas.microsoft.com/office/drawing/2014/main" id="{A2F30651-BDE3-0B21-8A11-B5629BAA82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964974"/>
            <a:ext cx="5181600" cy="2072640"/>
          </a:xfrm>
        </p:spPr>
      </p:pic>
    </p:spTree>
    <p:extLst>
      <p:ext uri="{BB962C8B-B14F-4D97-AF65-F5344CB8AC3E}">
        <p14:creationId xmlns:p14="http://schemas.microsoft.com/office/powerpoint/2010/main" val="3082361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630E7-25EE-96C8-9A24-C061E5B2B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</a:t>
            </a:r>
            <a:r>
              <a:rPr lang="en-SE" dirty="0"/>
              <a:t>on’t worry about keeping up: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413BC6-FE6F-E267-127D-5A705FDD218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87117" y="1690688"/>
            <a:ext cx="9617765" cy="484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08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8FE48-E2A7-A85C-71CC-D5751A190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</a:t>
            </a:r>
            <a:r>
              <a:rPr lang="en-SE" dirty="0"/>
              <a:t>xercises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1209FA-B183-B0A4-8889-429FCD002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Map of GDP per capita in Sweden and the United Kingdom in 1990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Map of share of employment in industry in 2010 across the whole dataset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Map of share of employment in services in 1950 in Scandinavia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Scatterplot of GDP per capita in 1990 dollars on the x-axis and share of employment in services on the y-axis for the year 2015. Make the colour of the points on the scatter plot show what country it is.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Make a table of the mean GDP per capita by country in 2000. Export it with the Outreg2 command.</a:t>
            </a:r>
            <a:br>
              <a:rPr lang="en-GB" dirty="0"/>
            </a:br>
            <a:endParaRPr lang="en-GB" dirty="0"/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766996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</TotalTime>
  <Words>151</Words>
  <Application>Microsoft Macintosh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Lab 1</vt:lpstr>
      <vt:lpstr>Don’t worry about keeping up:</vt:lpstr>
      <vt:lpstr>Exercises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1</dc:title>
  <dc:creator>Jonathan Jayes</dc:creator>
  <cp:lastModifiedBy>Jonathan Jayes</cp:lastModifiedBy>
  <cp:revision>2</cp:revision>
  <dcterms:created xsi:type="dcterms:W3CDTF">2024-02-05T20:28:12Z</dcterms:created>
  <dcterms:modified xsi:type="dcterms:W3CDTF">2024-02-06T09:45:52Z</dcterms:modified>
</cp:coreProperties>
</file>

<file path=docProps/thumbnail.jpeg>
</file>